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44"/>
  </p:notesMasterIdLst>
  <p:handoutMasterIdLst>
    <p:handoutMasterId r:id="rId45"/>
  </p:handoutMasterIdLst>
  <p:sldIdLst>
    <p:sldId id="293" r:id="rId2"/>
    <p:sldId id="259" r:id="rId3"/>
    <p:sldId id="352" r:id="rId4"/>
    <p:sldId id="361" r:id="rId5"/>
    <p:sldId id="354" r:id="rId6"/>
    <p:sldId id="355" r:id="rId7"/>
    <p:sldId id="356" r:id="rId8"/>
    <p:sldId id="362" r:id="rId9"/>
    <p:sldId id="349" r:id="rId10"/>
    <p:sldId id="350" r:id="rId11"/>
    <p:sldId id="331" r:id="rId12"/>
    <p:sldId id="296" r:id="rId13"/>
    <p:sldId id="323" r:id="rId14"/>
    <p:sldId id="324" r:id="rId15"/>
    <p:sldId id="325" r:id="rId16"/>
    <p:sldId id="360" r:id="rId17"/>
    <p:sldId id="326" r:id="rId18"/>
    <p:sldId id="327" r:id="rId19"/>
    <p:sldId id="328" r:id="rId20"/>
    <p:sldId id="357" r:id="rId21"/>
    <p:sldId id="358" r:id="rId22"/>
    <p:sldId id="332" r:id="rId23"/>
    <p:sldId id="330" r:id="rId24"/>
    <p:sldId id="329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51" r:id="rId38"/>
    <p:sldId id="345" r:id="rId39"/>
    <p:sldId id="346" r:id="rId40"/>
    <p:sldId id="347" r:id="rId41"/>
    <p:sldId id="348" r:id="rId42"/>
    <p:sldId id="297" r:id="rId43"/>
  </p:sldIdLst>
  <p:sldSz cx="9144000" cy="6858000" type="screen4x3"/>
  <p:notesSz cx="6858000" cy="9144000"/>
  <p:embeddedFontLst>
    <p:embeddedFont>
      <p:font typeface="HY나무B" panose="020B0600000101010101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Gill Sans Ultra Bold Condensed" panose="020B0A06020104020203" pitchFamily="34" charset="0"/>
      <p:regular r:id="rId53"/>
    </p:embeddedFont>
    <p:embeddedFont>
      <p:font typeface="HY견고딕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메이플스토리" panose="02000300000000000000" pitchFamily="2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2878">
          <p15:clr>
            <a:srgbClr val="A4A3A4"/>
          </p15:clr>
        </p15:guide>
        <p15:guide id="5" orient="horz" pos="2157">
          <p15:clr>
            <a:srgbClr val="A4A3A4"/>
          </p15:clr>
        </p15:guide>
        <p15:guide id="6" pos="28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792" autoAdjust="0"/>
  </p:normalViewPr>
  <p:slideViewPr>
    <p:cSldViewPr snapToObjects="1">
      <p:cViewPr varScale="1">
        <p:scale>
          <a:sx n="75" d="100"/>
          <a:sy n="75" d="100"/>
        </p:scale>
        <p:origin x="53" y="283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1836" y="90"/>
      </p:cViewPr>
      <p:guideLst>
        <p:guide orient="horz" pos="2880"/>
        <p:guide pos="2160"/>
        <p:guide orient="horz" pos="2158"/>
        <p:guide pos="2878"/>
        <p:guide orient="horz" pos="2157"/>
        <p:guide pos="28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7:45:23.0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62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customXml" Target="../ink/ink1.xml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243AC45-82EC-4FB8-89DB-10C1047E4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1958"/>
            <a:ext cx="4940934" cy="5796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CB4462-379F-4CAA-AB43-18B4A1EB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34" y="1057910"/>
            <a:ext cx="4206005" cy="59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세션</a:t>
            </a:r>
          </a:p>
        </p:txBody>
      </p:sp>
      <p:pic>
        <p:nvPicPr>
          <p:cNvPr id="6" name="그림 2" descr="C:/Users/hanjy/AppData/Roaming/PolarisOffice/ETemp/7464_16427192/fImage1252251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" y="1362710"/>
            <a:ext cx="3596005" cy="1183640"/>
          </a:xfrm>
          <a:prstGeom prst="rect">
            <a:avLst/>
          </a:prstGeom>
          <a:noFill/>
        </p:spPr>
      </p:pic>
      <p:pic>
        <p:nvPicPr>
          <p:cNvPr id="7" name="그림 3" descr="C:/Users/hanjy/AppData/Roaming/PolarisOffice/ETemp/7464_16427192/fImage97251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" y="1117600"/>
            <a:ext cx="1212215" cy="206375"/>
          </a:xfrm>
          <a:prstGeom prst="rect">
            <a:avLst/>
          </a:prstGeom>
          <a:noFill/>
        </p:spPr>
      </p:pic>
      <p:pic>
        <p:nvPicPr>
          <p:cNvPr id="9" name="그림 5" descr="C:/Users/hanjy/AppData/Roaming/PolarisOffice/ETemp/7464_16427192/fImage8711520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83013"/>
          <a:stretch>
            <a:fillRect/>
          </a:stretch>
        </p:blipFill>
        <p:spPr>
          <a:xfrm>
            <a:off x="395605" y="3564255"/>
            <a:ext cx="1593215" cy="215265"/>
          </a:xfrm>
          <a:prstGeom prst="rect">
            <a:avLst/>
          </a:prstGeom>
          <a:noFill/>
        </p:spPr>
      </p:pic>
      <p:pic>
        <p:nvPicPr>
          <p:cNvPr id="10" name="그림 6" descr="C:/Users/hanjy/AppData/Roaming/PolarisOffice/ETemp/7464_16427192/fImage2565521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" y="4380230"/>
            <a:ext cx="3048635" cy="160020"/>
          </a:xfrm>
          <a:prstGeom prst="rect">
            <a:avLst/>
          </a:prstGeom>
          <a:noFill/>
        </p:spPr>
      </p:pic>
      <p:pic>
        <p:nvPicPr>
          <p:cNvPr id="11" name="그림 7" descr="C:/Users/hanjy/AppData/Roaming/PolarisOffice/ETemp/7464_16427192/fImage8711522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5" b="61212"/>
          <a:stretch>
            <a:fillRect/>
          </a:stretch>
        </p:blipFill>
        <p:spPr>
          <a:xfrm>
            <a:off x="2180590" y="3570605"/>
            <a:ext cx="1593215" cy="208915"/>
          </a:xfrm>
          <a:prstGeom prst="rect">
            <a:avLst/>
          </a:prstGeom>
          <a:noFill/>
        </p:spPr>
      </p:pic>
      <p:pic>
        <p:nvPicPr>
          <p:cNvPr id="12" name="그림 8" descr="C:/Users/hanjy/AppData/Roaming/PolarisOffice/ETemp/7464_16427192/fImage8711523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9259" r="398" b="55690"/>
          <a:stretch>
            <a:fillRect/>
          </a:stretch>
        </p:blipFill>
        <p:spPr>
          <a:xfrm>
            <a:off x="3940810" y="3563620"/>
            <a:ext cx="1593215" cy="222250"/>
          </a:xfrm>
          <a:prstGeom prst="rect">
            <a:avLst/>
          </a:prstGeom>
          <a:noFill/>
        </p:spPr>
      </p:pic>
      <p:pic>
        <p:nvPicPr>
          <p:cNvPr id="13" name="그림 9" descr="C:/Users/hanjy/AppData/Roaming/PolarisOffice/ETemp/7464_16427192/fImage8711524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" b="88338"/>
          <a:stretch>
            <a:fillRect/>
          </a:stretch>
        </p:blipFill>
        <p:spPr>
          <a:xfrm>
            <a:off x="394970" y="5472430"/>
            <a:ext cx="1274445" cy="190500"/>
          </a:xfrm>
          <a:prstGeom prst="rect">
            <a:avLst/>
          </a:prstGeom>
          <a:noFill/>
        </p:spPr>
      </p:pic>
      <p:pic>
        <p:nvPicPr>
          <p:cNvPr id="14" name="그림 10" descr="C:/Users/hanjy/AppData/Roaming/PolarisOffice/ETemp/7464_16427192/fImage8711525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5" b="66442"/>
          <a:stretch>
            <a:fillRect/>
          </a:stretch>
        </p:blipFill>
        <p:spPr>
          <a:xfrm>
            <a:off x="1842770" y="5459730"/>
            <a:ext cx="1274445" cy="191135"/>
          </a:xfrm>
          <a:prstGeom prst="rect">
            <a:avLst/>
          </a:prstGeom>
          <a:noFill/>
        </p:spPr>
      </p:pic>
      <p:pic>
        <p:nvPicPr>
          <p:cNvPr id="15" name="그림 11" descr="C:/Users/hanjy/AppData/Roaming/PolarisOffice/ETemp/7464_16427192/fImage871152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3" b="77213"/>
          <a:stretch>
            <a:fillRect/>
          </a:stretch>
        </p:blipFill>
        <p:spPr>
          <a:xfrm>
            <a:off x="3290570" y="5478145"/>
            <a:ext cx="1274445" cy="203200"/>
          </a:xfrm>
          <a:prstGeom prst="rect">
            <a:avLst/>
          </a:prstGeom>
          <a:noFill/>
        </p:spPr>
      </p:pic>
      <p:pic>
        <p:nvPicPr>
          <p:cNvPr id="16" name="그림 12" descr="C:/Users/hanjy/AppData/Roaming/PolarisOffice/ETemp/7464_16427192/fImage8711527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5" b="32235"/>
          <a:stretch>
            <a:fillRect/>
          </a:stretch>
        </p:blipFill>
        <p:spPr>
          <a:xfrm>
            <a:off x="395605" y="5987415"/>
            <a:ext cx="1274445" cy="208915"/>
          </a:xfrm>
          <a:prstGeom prst="rect">
            <a:avLst/>
          </a:prstGeom>
          <a:noFill/>
        </p:spPr>
      </p:pic>
      <p:pic>
        <p:nvPicPr>
          <p:cNvPr id="17" name="그림 13" descr="C:/Users/hanjy/AppData/Roaming/PolarisOffice/ETemp/7464_16427192/fImage8711528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7" b="27369"/>
          <a:stretch>
            <a:fillRect/>
          </a:stretch>
        </p:blipFill>
        <p:spPr>
          <a:xfrm>
            <a:off x="1843405" y="5993130"/>
            <a:ext cx="1274445" cy="178435"/>
          </a:xfrm>
          <a:prstGeom prst="rect">
            <a:avLst/>
          </a:prstGeom>
          <a:noFill/>
        </p:spPr>
      </p:pic>
      <p:pic>
        <p:nvPicPr>
          <p:cNvPr id="18" name="그림 14" descr="C:/Users/hanjy/AppData/Roaming/PolarisOffice/ETemp/7464_16427192/fImage8711529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72441" r="-348" b="20637"/>
          <a:stretch>
            <a:fillRect/>
          </a:stretch>
        </p:blipFill>
        <p:spPr>
          <a:xfrm>
            <a:off x="3297555" y="5999480"/>
            <a:ext cx="1274445" cy="210185"/>
          </a:xfrm>
          <a:prstGeom prst="rect">
            <a:avLst/>
          </a:prstGeom>
          <a:noFill/>
        </p:spPr>
      </p:pic>
      <p:sp>
        <p:nvSpPr>
          <p:cNvPr id="19" name="도형 32"/>
          <p:cNvSpPr>
            <a:spLocks/>
          </p:cNvSpPr>
          <p:nvPr/>
        </p:nvSpPr>
        <p:spPr>
          <a:xfrm>
            <a:off x="1938655" y="258254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33"/>
          <p:cNvSpPr>
            <a:spLocks/>
          </p:cNvSpPr>
          <p:nvPr/>
        </p:nvSpPr>
        <p:spPr>
          <a:xfrm>
            <a:off x="1938655" y="319595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34"/>
          <p:cNvSpPr>
            <a:spLocks/>
          </p:cNvSpPr>
          <p:nvPr/>
        </p:nvSpPr>
        <p:spPr>
          <a:xfrm>
            <a:off x="1932305" y="395668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35"/>
          <p:cNvSpPr>
            <a:spLocks/>
          </p:cNvSpPr>
          <p:nvPr/>
        </p:nvSpPr>
        <p:spPr>
          <a:xfrm>
            <a:off x="1938655" y="4870450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36"/>
          <p:cNvSpPr>
            <a:spLocks/>
          </p:cNvSpPr>
          <p:nvPr/>
        </p:nvSpPr>
        <p:spPr>
          <a:xfrm>
            <a:off x="4459605" y="1619885"/>
            <a:ext cx="700405" cy="6076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59"/>
          <p:cNvSpPr txBox="1">
            <a:spLocks/>
          </p:cNvSpPr>
          <p:nvPr/>
        </p:nvSpPr>
        <p:spPr>
          <a:xfrm>
            <a:off x="2220595" y="2582545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세션을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9"/>
          <p:cNvSpPr txBox="1">
            <a:spLocks/>
          </p:cNvSpPr>
          <p:nvPr/>
        </p:nvSpPr>
        <p:spPr>
          <a:xfrm>
            <a:off x="5533390" y="1595120"/>
            <a:ext cx="3307080" cy="64706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세션 값이 없으면 로그인 화면으로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4" descr="C:/Users/hanjy/AppData/Roaming/PolarisOffice/ETemp/7464_16427192/fImage22615196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" y="2892425"/>
            <a:ext cx="2894965" cy="169545"/>
          </a:xfrm>
          <a:prstGeom prst="rect">
            <a:avLst/>
          </a:prstGeom>
          <a:noFill/>
        </p:spPr>
      </p:pic>
      <p:sp>
        <p:nvSpPr>
          <p:cNvPr id="26" name="텍스트 상자 66"/>
          <p:cNvSpPr txBox="1">
            <a:spLocks/>
          </p:cNvSpPr>
          <p:nvPr/>
        </p:nvSpPr>
        <p:spPr>
          <a:xfrm>
            <a:off x="2220595" y="3177540"/>
            <a:ext cx="4754880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세션 파일을 모든 페이지에 공통으로 들어갈 메뉴에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67"/>
          <p:cNvSpPr txBox="1">
            <a:spLocks/>
          </p:cNvSpPr>
          <p:nvPr/>
        </p:nvSpPr>
        <p:spPr>
          <a:xfrm>
            <a:off x="2220595" y="3938270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메뉴페이지를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68"/>
          <p:cNvSpPr txBox="1">
            <a:spLocks/>
          </p:cNvSpPr>
          <p:nvPr/>
        </p:nvSpPr>
        <p:spPr>
          <a:xfrm>
            <a:off x="2220595" y="4858385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메뉴 파일을 각각의 메뉴를 사용하는 파일에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52FD30-E862-40FA-AA81-03FAAFE32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" y="1058545"/>
            <a:ext cx="9041167" cy="57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03205-BEF6-4C4A-9D27-B6484D4B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94" y="1052830"/>
            <a:ext cx="706878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C02E12-F4B8-40DA-85DB-8ED5DFFF9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1319848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ㄹㅇㄴㄴㅇㄹ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- </a:t>
            </a:r>
            <a:r>
              <a:rPr lang="ko-KR" altLang="en-US" dirty="0"/>
              <a:t>대여내역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" y="1136015"/>
            <a:ext cx="4881880" cy="244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583940"/>
            <a:ext cx="6017260" cy="313626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083935" y="201358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515" y="1720850"/>
            <a:ext cx="1958975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selRentBD()</a:t>
            </a:r>
            <a:r>
              <a:rPr lang="ko-KR" altLang="en-US" dirty="0"/>
              <a:t>메소드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1F562E1-6B3C-4B49-B2BE-52E1FE0B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503"/>
            <a:ext cx="9144000" cy="41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정비내역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95" y="1412875"/>
            <a:ext cx="5616575" cy="2008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70935"/>
            <a:ext cx="4536440" cy="300418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804025" y="2247900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4260" y="1816735"/>
            <a:ext cx="1450975" cy="120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selVRepair()</a:t>
            </a:r>
          </a:p>
          <a:p>
            <a:r>
              <a:rPr lang="ko-KR" altLang="en-US" dirty="0"/>
              <a:t>메소드를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660515" cy="372300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83710" y="3500755"/>
            <a:ext cx="10083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4067810" y="3670935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55DC27-730F-4C2F-B0C6-7AD01232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이미지 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362" y="2697543"/>
                <a:ext cx="1059086" cy="16841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07D7BE-B8F1-41E4-AB35-CD28A636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5375"/>
            <a:ext cx="7336914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FEF636-5963-4A63-96D2-9A6405297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80134"/>
            <a:ext cx="7601664" cy="57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890E06-D877-4D5D-8DE4-AC4E44A0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2" y="1044198"/>
            <a:ext cx="7560840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5904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1589F1-D8F1-4EA2-9785-07F31D089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45090"/>
            <a:ext cx="9144000" cy="26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FF271A8-46A0-4AF4-A194-8706470D3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817"/>
            <a:ext cx="9144000" cy="40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19195" y="3500755"/>
            <a:ext cx="2995295" cy="82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데이터베이스 구조</a:t>
            </a:r>
            <a:endParaRPr kumimoji="1" lang="en-US" altLang="ko-KR" sz="13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뷰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40125" cy="772160"/>
            <a:chOff x="2987675" y="116840"/>
            <a:chExt cx="3540125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 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3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9C1AE0-F5D7-4CA0-83E7-30597519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" y="1052830"/>
            <a:ext cx="9137636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CD31112-C908-4EB4-960D-39A006692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48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F3580-020E-4E5B-854F-12092EC9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151"/>
            <a:ext cx="9144000" cy="30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E16400F-A569-458A-8E0C-52CF192EA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B62D33-3153-4F1E-BEC2-25CD8C8FA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630"/>
            <a:ext cx="9144000" cy="43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 </a:t>
            </a:r>
            <a:r>
              <a:rPr lang="en-US" altLang="ko-KR" dirty="0"/>
              <a:t>– </a:t>
            </a:r>
            <a:r>
              <a:rPr lang="ko-KR" altLang="en-US" dirty="0"/>
              <a:t>의뢰 및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285871-5EA7-4A08-BBDE-F32062F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2609850"/>
            <a:ext cx="5210175" cy="1638300"/>
          </a:xfrm>
          <a:prstGeom prst="rect">
            <a:avLst/>
          </a:prstGeom>
        </p:spPr>
      </p:pic>
      <p:pic>
        <p:nvPicPr>
          <p:cNvPr id="13" name="그림 12" descr="C:/Users/hanjy/AppData/Roaming/PolarisOffice/ETemp/7464_16427192/image13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635" cy="3721100"/>
          </a:xfrm>
          <a:prstGeom prst="rect">
            <a:avLst/>
          </a:prstGeom>
          <a:noFill/>
        </p:spPr>
      </p:pic>
      <p:pic>
        <p:nvPicPr>
          <p:cNvPr id="15" name="그림 14" descr="C:/Users/hanjy/AppData/Roaming/PolarisOffice/ETemp/7464_16427192/image12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3152140"/>
            <a:ext cx="2196465" cy="3072765"/>
          </a:xfrm>
          <a:prstGeom prst="rect">
            <a:avLst/>
          </a:prstGeom>
          <a:noFill/>
        </p:spPr>
      </p:pic>
      <p:grpSp>
        <p:nvGrpSpPr>
          <p:cNvPr id="64" name="그룹 98"/>
          <p:cNvGrpSpPr/>
          <p:nvPr/>
        </p:nvGrpSpPr>
        <p:grpSpPr>
          <a:xfrm>
            <a:off x="1047115" y="1389380"/>
            <a:ext cx="4944745" cy="4601210"/>
            <a:chOff x="1047115" y="1389380"/>
            <a:chExt cx="4944745" cy="4601210"/>
          </a:xfrm>
        </p:grpSpPr>
        <p:pic>
          <p:nvPicPr>
            <p:cNvPr id="60" name="그림 93" descr="C:/Users/hanjy/AppData/Roaming/PolarisOffice/ETemp/7464_16427192/fImage24078597996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15" y="4117340"/>
              <a:ext cx="4944745" cy="1873250"/>
            </a:xfrm>
            <a:prstGeom prst="rect">
              <a:avLst/>
            </a:prstGeom>
            <a:noFill/>
          </p:spPr>
        </p:pic>
        <p:pic>
          <p:nvPicPr>
            <p:cNvPr id="61" name="그림 94" descr="C:/Users/hanjy/AppData/Roaming/PolarisOffice/ETemp/7464_16427192/fImage2119059849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100" y="1389380"/>
              <a:ext cx="4937125" cy="2058035"/>
            </a:xfrm>
            <a:prstGeom prst="rect">
              <a:avLst/>
            </a:prstGeom>
            <a:noFill/>
          </p:spPr>
        </p:pic>
      </p:grpSp>
      <p:cxnSp>
        <p:nvCxnSpPr>
          <p:cNvPr id="62" name="도형 95"/>
          <p:cNvCxnSpPr/>
          <p:nvPr/>
        </p:nvCxnSpPr>
        <p:spPr>
          <a:xfrm>
            <a:off x="2087245" y="2227580"/>
            <a:ext cx="3939540" cy="17780"/>
          </a:xfrm>
          <a:prstGeom prst="line">
            <a:avLst/>
          </a:prstGeom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도형 97"/>
          <p:cNvCxnSpPr/>
          <p:nvPr/>
        </p:nvCxnSpPr>
        <p:spPr>
          <a:xfrm>
            <a:off x="1969770" y="4847590"/>
            <a:ext cx="3939540" cy="17780"/>
          </a:xfrm>
          <a:prstGeom prst="line">
            <a:avLst/>
          </a:prstGeom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B46E653D-F1A8-4A3E-AE2E-5D25A71C9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348"/>
            <a:ext cx="9144000" cy="29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62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138" tmFilter="0,0; 0.1400,0.3600; 0.4300,0.7300; 0.7100,0.910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4" tmFilter="0,0; 0.2500,0.0700; 0.5000,0.2000; 0.7500,0.467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53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54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5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56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7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58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9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60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62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138" tmFilter="0,0; 0.1400,0.3600; 0.4300,0.7300; 0.7100,0.910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14" tmFilter="0,0; 0.2500,0.0700; 0.5000,0.2000; 0.7500,0.467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71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72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73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74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75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76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77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78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2" animBg="1"/>
      <p:bldP spid="15" grpId="3" animBg="1"/>
      <p:bldP spid="64" grpId="4" animBg="1"/>
      <p:bldP spid="62" grpId="5" animBg="1"/>
      <p:bldP spid="63" grpId="6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-3175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 descr="C:/Users/hanjy/AppData/Roaming/PolarisOffice/ETemp/7464_16427192/image1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70" y="1115695"/>
            <a:ext cx="2976245" cy="1551305"/>
          </a:xfrm>
          <a:prstGeom prst="rect">
            <a:avLst/>
          </a:prstGeom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도형 76"/>
          <p:cNvSpPr>
            <a:spLocks/>
          </p:cNvSpPr>
          <p:nvPr/>
        </p:nvSpPr>
        <p:spPr>
          <a:xfrm>
            <a:off x="5961380" y="2239645"/>
            <a:ext cx="61595" cy="91440"/>
          </a:xfrm>
          <a:prstGeom prst="flowChartProcess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D41D94-A4FE-4760-AEEF-58364AB4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7" y="977265"/>
            <a:ext cx="8827949" cy="60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8" name="그림 74" descr="C:/Users/hanjy/AppData/Roaming/PolarisOffice/ETemp/7464_16427192/fImage39068585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" y="1196340"/>
            <a:ext cx="8294370" cy="2000885"/>
          </a:xfrm>
          <a:prstGeom prst="rect">
            <a:avLst/>
          </a:prstGeom>
          <a:noFill/>
        </p:spPr>
      </p:pic>
      <p:pic>
        <p:nvPicPr>
          <p:cNvPr id="9" name="그림 91" descr="C:/Users/hanjy/AppData/Roaming/PolarisOffice/ETemp/7464_16427192/fImage73023595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-18" r="45044" b="62237"/>
          <a:stretch>
            <a:fillRect/>
          </a:stretch>
        </p:blipFill>
        <p:spPr>
          <a:xfrm>
            <a:off x="442595" y="4384040"/>
            <a:ext cx="4130675" cy="2339340"/>
          </a:xfrm>
          <a:prstGeom prst="rect">
            <a:avLst/>
          </a:prstGeom>
          <a:noFill/>
        </p:spPr>
      </p:pic>
      <p:pic>
        <p:nvPicPr>
          <p:cNvPr id="10" name="그림 92" descr="C:/Users/hanjy/AppData/Roaming/PolarisOffice/ETemp/7464_16427192/fImage73023596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42826" r="37484" b="-97"/>
          <a:stretch>
            <a:fillRect/>
          </a:stretch>
        </p:blipFill>
        <p:spPr>
          <a:xfrm>
            <a:off x="4651375" y="3750945"/>
            <a:ext cx="3883660" cy="2983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6" name="그림 82" descr="C:/Users/hanjy/AppData/Roaming/PolarisOffice/ETemp/7464_16427192/fImage25988588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" y="1325245"/>
            <a:ext cx="5826760" cy="1922780"/>
          </a:xfrm>
          <a:prstGeom prst="rect">
            <a:avLst/>
          </a:prstGeom>
          <a:noFill/>
        </p:spPr>
      </p:pic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7" name="Picture " descr="C:/Users/hanjy/AppData/Roaming/PolarisOffice/ETemp/7464_16427192/image1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65" y="3430270"/>
            <a:ext cx="2233930" cy="1014095"/>
          </a:xfrm>
          <a:prstGeom prst="rect">
            <a:avLst/>
          </a:prstGeom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4818380" y="4169410"/>
            <a:ext cx="276733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차량의 상태를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83" descr="C:/Users/hanjy/AppData/Roaming/PolarisOffice/ETemp/7464_16427192/fImage21409589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4502150"/>
            <a:ext cx="4580255" cy="2291715"/>
          </a:xfrm>
          <a:prstGeom prst="rect">
            <a:avLst/>
          </a:prstGeom>
          <a:noFill/>
        </p:spPr>
      </p:pic>
      <p:pic>
        <p:nvPicPr>
          <p:cNvPr id="18" name="그림 84" descr="C:/Users/hanjy/AppData/Roaming/PolarisOffice/ETemp/7464_16427192/fImage21050590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15" y="4503420"/>
            <a:ext cx="3856990" cy="2284730"/>
          </a:xfrm>
          <a:prstGeom prst="rect">
            <a:avLst/>
          </a:prstGeom>
          <a:noFill/>
        </p:spPr>
      </p:pic>
      <p:sp>
        <p:nvSpPr>
          <p:cNvPr id="19" name="텍스트 상자 85"/>
          <p:cNvSpPr txBox="1">
            <a:spLocks/>
          </p:cNvSpPr>
          <p:nvPr/>
        </p:nvSpPr>
        <p:spPr>
          <a:xfrm>
            <a:off x="1055370" y="4210685"/>
            <a:ext cx="276733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대여상태를 반납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87" descr="C:/Users/hanjy/AppData/Roaming/PolarisOffice/ETemp/7464_16427192/fImage39068593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1" t="26634" r="949"/>
          <a:stretch>
            <a:fillRect/>
          </a:stretch>
        </p:blipFill>
        <p:spPr>
          <a:xfrm>
            <a:off x="6120130" y="1330325"/>
            <a:ext cx="1271905" cy="1919605"/>
          </a:xfrm>
          <a:prstGeom prst="rect">
            <a:avLst/>
          </a:prstGeom>
          <a:noFill/>
        </p:spPr>
      </p:pic>
      <p:sp>
        <p:nvSpPr>
          <p:cNvPr id="21" name="도형 88"/>
          <p:cNvSpPr>
            <a:spLocks/>
          </p:cNvSpPr>
          <p:nvPr/>
        </p:nvSpPr>
        <p:spPr>
          <a:xfrm>
            <a:off x="6207760" y="1694180"/>
            <a:ext cx="1067435" cy="340360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고객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 고객정보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1AB5549-AAC0-4D1C-8AB6-8F212AA2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4" y="1215206"/>
            <a:ext cx="7038975" cy="21717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159845D-BEC1-4CBB-A529-3EBCD1E2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4077072"/>
            <a:ext cx="7153275" cy="1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ADC4875-5D9A-47B8-A38C-40712E08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71" y="1157646"/>
            <a:ext cx="6481022" cy="2877539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9296B77-85F9-4425-9E78-3390E54D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19" y="4653136"/>
            <a:ext cx="6870526" cy="1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정비요청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정비소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394666D-F72E-4A91-9B48-90BB4F3B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13947"/>
            <a:ext cx="7153275" cy="26289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0CA7C32-32E4-46BB-929D-0D9C32501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4077072"/>
            <a:ext cx="7153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 err="1">
                <a:latin typeface="Calibri" charset="0"/>
                <a:ea typeface="맑은 고딕" charset="0"/>
                <a:cs typeface="+mj-cs"/>
              </a:rPr>
              <a:t>캠핑카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캠핑회사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0AD5367-0644-4407-9CCB-A3FBCF1DB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" y="1124744"/>
            <a:ext cx="7019925" cy="29718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C8B081B-9D04-4903-B078-AB0EAA3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" y="4393395"/>
            <a:ext cx="70389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" descr="C:/Users/hanjy/AppData/Roaming/PolarisOffice/ETemp/7464_16427192/fImage5279050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613535"/>
            <a:ext cx="3248660" cy="5006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Pages>43</Pages>
  <Words>568</Words>
  <Characters>0</Characters>
  <Application>Microsoft Office PowerPoint</Application>
  <DocSecurity>0</DocSecurity>
  <PresentationFormat>화면 슬라이드 쇼(4:3)</PresentationFormat>
  <Lines>0</Lines>
  <Paragraphs>149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HY견고딕</vt:lpstr>
      <vt:lpstr>Calibri</vt:lpstr>
      <vt:lpstr>Calibri Light</vt:lpstr>
      <vt:lpstr>Gill Sans Ultra Bold Condensed</vt:lpstr>
      <vt:lpstr>맑은 고딕</vt:lpstr>
      <vt:lpstr>메이플스토리</vt:lpstr>
      <vt:lpstr>굴림체</vt:lpstr>
      <vt:lpstr>Arial</vt:lpstr>
      <vt:lpstr>HY나무B</vt:lpstr>
      <vt:lpstr>Office 테마</vt:lpstr>
      <vt:lpstr>캠핑카 웹페이지</vt:lpstr>
      <vt:lpstr>PowerPoint 프레젠테이션</vt:lpstr>
      <vt:lpstr>PowerPoint 프레젠테이션</vt:lpstr>
      <vt:lpstr>DB 구조</vt:lpstr>
      <vt:lpstr>DB 구조 –고객, 고객정보</vt:lpstr>
      <vt:lpstr>DB 구조 – 대여, 대여정보</vt:lpstr>
      <vt:lpstr>DB 구조 –정비요청, 정비소</vt:lpstr>
      <vt:lpstr>DB 구조 – 캠핑카, 캠핑회사</vt:lpstr>
      <vt:lpstr>뷰(view) - v_his 뷰 구조</vt:lpstr>
      <vt:lpstr>뷰(view) - v_repair 뷰 구조</vt:lpstr>
      <vt:lpstr>PowerPoint 프레젠테이션</vt:lpstr>
      <vt:lpstr>로그인 코드</vt:lpstr>
      <vt:lpstr>로그인 PRO 코드</vt:lpstr>
      <vt:lpstr>회원가입 코드</vt:lpstr>
      <vt:lpstr>회원가입 PRO 코드</vt:lpstr>
      <vt:lpstr>세션</vt:lpstr>
      <vt:lpstr>대여사 코드</vt:lpstr>
      <vt:lpstr>캠핑카 코드</vt:lpstr>
      <vt:lpstr>정비소 코드</vt:lpstr>
      <vt:lpstr>마이페이지 - 대여내역</vt:lpstr>
      <vt:lpstr>마이페이지 - 정비내역</vt:lpstr>
      <vt:lpstr>PowerPoint 프레젠테이션</vt:lpstr>
      <vt:lpstr>대여회사 – 이미지 추가 코드</vt:lpstr>
      <vt:lpstr>대여회사 – 추가 코드</vt:lpstr>
      <vt:lpstr>대여회사 - 수정</vt:lpstr>
      <vt:lpstr>대여회사 - 삭제</vt:lpstr>
      <vt:lpstr>고객정보 및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정비 – 의뢰 및 결과</vt:lpstr>
      <vt:lpstr>예약관리</vt:lpstr>
      <vt:lpstr>예약관리-내용처리</vt:lpstr>
      <vt:lpstr>대여정보</vt:lpstr>
      <vt:lpstr>대여정보-내용처리</vt:lpstr>
      <vt:lpstr>THANK YOU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Susan Mcdonald</cp:lastModifiedBy>
  <cp:revision>6</cp:revision>
  <dcterms:modified xsi:type="dcterms:W3CDTF">2021-12-09T14:55:27Z</dcterms:modified>
  <cp:category>www.slidemembers.com</cp:category>
  <cp:version>9.103.103.45589</cp:version>
</cp:coreProperties>
</file>